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9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15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7" y="645638"/>
            <a:ext cx="9150889" cy="62123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High or loud?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5660" y="905774"/>
            <a:ext cx="8748828" cy="7677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GB" sz="1600" i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in the gaps to describe the sounds that are made.</a:t>
            </a:r>
          </a:p>
          <a:p>
            <a:pPr>
              <a:spcAft>
                <a:spcPts val="1200"/>
              </a:spcAft>
            </a:pP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should only use the words </a:t>
            </a:r>
            <a:r>
              <a:rPr lang="en-GB" sz="1600" b="1" i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</a:t>
            </a:r>
            <a:r>
              <a:rPr lang="en-GB" sz="1600" i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sz="1600" b="1" i="1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loud.</a:t>
            </a:r>
          </a:p>
          <a:p>
            <a:pPr>
              <a:spcAft>
                <a:spcPts val="1200"/>
              </a:spcAft>
            </a:pPr>
            <a:r>
              <a:rPr lang="en-GB" sz="16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GB" sz="1600" i="1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9705" y="1821520"/>
            <a:ext cx="8748828" cy="4285983"/>
          </a:xfrm>
          <a:prstGeom prst="rect">
            <a:avLst/>
          </a:prstGeom>
          <a:solidFill>
            <a:srgbClr val="FAFAEA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>
              <a:lnSpc>
                <a:spcPct val="115000"/>
              </a:lnSpc>
              <a:spcAft>
                <a:spcPts val="900"/>
              </a:spcAft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Playing a guitar</a:t>
            </a:r>
          </a:p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Plucking a guitar makes the strings vibrate.  Thin strings vibrate very quickly and make ……………… notes.  Plucking hard on a string makes it vibrate a lot and its note is ……………… .</a:t>
            </a:r>
          </a:p>
          <a:p>
            <a:pPr>
              <a:lnSpc>
                <a:spcPct val="115000"/>
              </a:lnSpc>
              <a:spcAft>
                <a:spcPts val="900"/>
              </a:spcAft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Beating a drum</a:t>
            </a:r>
          </a:p>
          <a:p>
            <a:pPr>
              <a:lnSpc>
                <a:spcPct val="115000"/>
              </a:lnSpc>
              <a:spcAft>
                <a:spcPts val="9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When a drum is hit hard its sound is ……………… . </a:t>
            </a:r>
          </a:p>
          <a:p>
            <a:pPr>
              <a:lnSpc>
                <a:spcPct val="115000"/>
              </a:lnSpc>
              <a:spcAft>
                <a:spcPts val="9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 tight drum vibrates very quickly and has a ……………… sound.  </a:t>
            </a:r>
          </a:p>
          <a:p>
            <a:pPr>
              <a:lnSpc>
                <a:spcPct val="115000"/>
              </a:lnSpc>
              <a:spcAft>
                <a:spcPts val="900"/>
              </a:spcAft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When a drum has large vibrations it is ……………… .</a:t>
            </a:r>
          </a:p>
          <a:p>
            <a:pPr>
              <a:spcAft>
                <a:spcPts val="1200"/>
              </a:spcAft>
            </a:pPr>
            <a:endParaRPr lang="en-GB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010" y="3120525"/>
            <a:ext cx="1309343" cy="1145238"/>
          </a:xfrm>
          <a:prstGeom prst="rect">
            <a:avLst/>
          </a:prstGeom>
          <a:noFill/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30441">
            <a:off x="6190740" y="814654"/>
            <a:ext cx="1957030" cy="7761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48938" y="2489514"/>
            <a:ext cx="115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2696" y="4219653"/>
            <a:ext cx="115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6382" y="2812736"/>
            <a:ext cx="115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loud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5564" y="4672038"/>
            <a:ext cx="115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loud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7961" y="3795761"/>
            <a:ext cx="1159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loud</a:t>
            </a:r>
            <a:endParaRPr lang="en-GB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8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6</TotalTime>
  <Words>105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2019-04-09T12:57:04Z</dcterms:created>
  <dcterms:modified xsi:type="dcterms:W3CDTF">2019-04-09T13:03:31Z</dcterms:modified>
</cp:coreProperties>
</file>