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9" autoAdjust="0"/>
    <p:restoredTop sz="94651" autoAdjust="0"/>
  </p:normalViewPr>
  <p:slideViewPr>
    <p:cSldViewPr snapToGrid="0">
      <p:cViewPr varScale="1">
        <p:scale>
          <a:sx n="105" d="100"/>
          <a:sy n="105" d="100"/>
        </p:scale>
        <p:origin x="152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09/04/2019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7" y="645638"/>
            <a:ext cx="9150889" cy="621236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High or loud?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15660" y="905774"/>
            <a:ext cx="8748828" cy="7677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en-GB" sz="16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Fill in the gaps to describe the sounds that are made.</a:t>
            </a:r>
          </a:p>
          <a:p>
            <a:pPr>
              <a:spcAft>
                <a:spcPts val="1200"/>
              </a:spcAft>
            </a:pPr>
            <a:r>
              <a:rPr lang="en-GB" sz="1600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should only use the words </a:t>
            </a:r>
            <a:r>
              <a:rPr lang="en-GB" sz="1600" b="1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</a:t>
            </a:r>
            <a:r>
              <a:rPr lang="en-GB" sz="1600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n-GB" sz="1600" b="1" i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loud.</a:t>
            </a:r>
          </a:p>
          <a:p>
            <a:pPr>
              <a:spcAft>
                <a:spcPts val="1200"/>
              </a:spcAft>
            </a:pPr>
            <a:r>
              <a:rPr lang="en-GB" sz="1600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GB" sz="1600" i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9705" y="1821520"/>
            <a:ext cx="8748828" cy="4285983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>
              <a:lnSpc>
                <a:spcPct val="115000"/>
              </a:lnSpc>
              <a:spcAft>
                <a:spcPts val="900"/>
              </a:spcAft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Playing a guitar</a:t>
            </a:r>
          </a:p>
          <a:p>
            <a:pPr>
              <a:lnSpc>
                <a:spcPct val="115000"/>
              </a:lnSpc>
              <a:spcAft>
                <a:spcPts val="1800"/>
              </a:spcAft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Plucking a guitar makes the strings vibrate.  Thin strings vibrate very quickly and make ……………… notes.  Plucking hard on a string makes it vibrate a lot and its note is ……………… .</a:t>
            </a:r>
          </a:p>
          <a:p>
            <a:pPr>
              <a:lnSpc>
                <a:spcPct val="115000"/>
              </a:lnSpc>
              <a:spcAft>
                <a:spcPts val="900"/>
              </a:spcAft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Beating a drum</a:t>
            </a:r>
          </a:p>
          <a:p>
            <a:pPr>
              <a:lnSpc>
                <a:spcPct val="115000"/>
              </a:lnSpc>
              <a:spcAft>
                <a:spcPts val="900"/>
              </a:spcAft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When a drum is hit hard its sound is ……………… . </a:t>
            </a:r>
          </a:p>
          <a:p>
            <a:pPr>
              <a:lnSpc>
                <a:spcPct val="115000"/>
              </a:lnSpc>
              <a:spcAft>
                <a:spcPts val="900"/>
              </a:spcAft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A tight drum vibrates very quickly and has a ……………… sound.  </a:t>
            </a:r>
          </a:p>
          <a:p>
            <a:pPr>
              <a:lnSpc>
                <a:spcPct val="115000"/>
              </a:lnSpc>
              <a:spcAft>
                <a:spcPts val="900"/>
              </a:spcAft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</a:rPr>
              <a:t>When a drum has large vibrations it is ……………… .</a:t>
            </a:r>
          </a:p>
          <a:p>
            <a:pPr>
              <a:spcAft>
                <a:spcPts val="1200"/>
              </a:spcAft>
            </a:pPr>
            <a:endParaRPr lang="en-GB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8010" y="3120525"/>
            <a:ext cx="1309343" cy="1145238"/>
          </a:xfrm>
          <a:prstGeom prst="rect">
            <a:avLst/>
          </a:prstGeom>
          <a:noFill/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30441">
            <a:off x="6190740" y="814654"/>
            <a:ext cx="1957030" cy="77619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48938" y="2489514"/>
            <a:ext cx="115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42696" y="4219653"/>
            <a:ext cx="115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high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16382" y="2812736"/>
            <a:ext cx="115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loud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35564" y="4672038"/>
            <a:ext cx="115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loud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17961" y="3795761"/>
            <a:ext cx="115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loud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58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6</TotalTime>
  <Words>105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2019-04-09T12:57:04Z</dcterms:created>
  <dcterms:modified xsi:type="dcterms:W3CDTF">2019-04-09T13:03:31Z</dcterms:modified>
</cp:coreProperties>
</file>